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6" r:id="rId3"/>
    <p:sldId id="259" r:id="rId4"/>
    <p:sldId id="262" r:id="rId5"/>
    <p:sldId id="258" r:id="rId6"/>
    <p:sldId id="257" r:id="rId7"/>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C33B06-9E1A-3254-31DB-ABD065ACABFD}" v="17" dt="2020-07-19T23:21:38.913"/>
    <p1510:client id="{C0901221-5375-D668-46D5-91E751CB0134}" v="902" dt="2020-07-20T05:06:14.2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5" d="100"/>
          <a:sy n="65" d="100"/>
        </p:scale>
        <p:origin x="32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3375"/>
            </a:lvl1pPr>
          </a:lstStyle>
          <a:p>
            <a:r>
              <a:rPr lang="en-US" dirty="0"/>
              <a:t>Click to edit Master title style</a:t>
            </a:r>
          </a:p>
        </p:txBody>
      </p:sp>
      <p:sp>
        <p:nvSpPr>
          <p:cNvPr id="3" name="Subtitle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99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4241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4338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1586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3375"/>
            </a:lvl1pPr>
          </a:lstStyle>
          <a:p>
            <a:r>
              <a:rPr lang="en-US" dirty="0"/>
              <a:t>Click to edit Master title style</a:t>
            </a:r>
          </a:p>
        </p:txBody>
      </p:sp>
      <p:sp>
        <p:nvSpPr>
          <p:cNvPr id="3" name="Text Placeholder 2"/>
          <p:cNvSpPr>
            <a:spLocks noGrp="1"/>
          </p:cNvSpPr>
          <p:nvPr>
            <p:ph type="body" idx="1"/>
          </p:nvPr>
        </p:nvSpPr>
        <p:spPr>
          <a:xfrm>
            <a:off x="467916" y="8159048"/>
            <a:ext cx="5915025" cy="2666999"/>
          </a:xfrm>
        </p:spPr>
        <p:txBody>
          <a:bodyPr/>
          <a:lstStyle>
            <a:lvl1pPr marL="0" indent="0">
              <a:buNone/>
              <a:defRPr sz="135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4033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71488" y="3245556"/>
            <a:ext cx="2914650" cy="77357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471863" y="3245556"/>
            <a:ext cx="2914650" cy="77357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5510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dirty="0"/>
              <a:t>Click to edit Master title style</a:t>
            </a:r>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31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8/24/2020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1751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0673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1800"/>
            </a:lvl1pPr>
          </a:lstStyle>
          <a:p>
            <a:r>
              <a:rPr lang="en-US" dirty="0"/>
              <a:t>Click to edit Master title style</a:t>
            </a:r>
          </a:p>
        </p:txBody>
      </p:sp>
      <p:sp>
        <p:nvSpPr>
          <p:cNvPr id="3" name="Content Placeholder 2"/>
          <p:cNvSpPr>
            <a:spLocks noGrp="1"/>
          </p:cNvSpPr>
          <p:nvPr>
            <p:ph idx="1"/>
          </p:nvPr>
        </p:nvSpPr>
        <p:spPr>
          <a:xfrm>
            <a:off x="2915543" y="1755425"/>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7044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1800"/>
            </a:lvl1pPr>
          </a:lstStyle>
          <a:p>
            <a:r>
              <a:rPr lang="en-US" dirty="0"/>
              <a:t>Click to edit Master title style</a:t>
            </a:r>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10001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C764DE79-268F-4C1A-8933-263129D2AF90}" type="datetimeFigureOut">
              <a:rPr lang="en-US" dirty="0"/>
              <a:t>8/24/2020</a:t>
            </a:fld>
            <a:endParaRPr lang="en-US"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7289146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AD648-8219-4AE1-9684-D5258AF51399}"/>
              </a:ext>
            </a:extLst>
          </p:cNvPr>
          <p:cNvSpPr>
            <a:spLocks noGrp="1"/>
          </p:cNvSpPr>
          <p:nvPr>
            <p:ph type="title"/>
          </p:nvPr>
        </p:nvSpPr>
        <p:spPr/>
        <p:txBody>
          <a:bodyPr/>
          <a:lstStyle/>
          <a:p>
            <a:pPr algn="ctr"/>
            <a:r>
              <a:rPr lang="en-US" b="1" dirty="0">
                <a:cs typeface="Calibri Light"/>
              </a:rPr>
              <a:t>Instructions for About Me Cell Phone</a:t>
            </a:r>
            <a:endParaRPr lang="en-US" b="1">
              <a:cs typeface="Calibri Light"/>
            </a:endParaRPr>
          </a:p>
        </p:txBody>
      </p:sp>
      <p:sp>
        <p:nvSpPr>
          <p:cNvPr id="3" name="Content Placeholder 2">
            <a:extLst>
              <a:ext uri="{FF2B5EF4-FFF2-40B4-BE49-F238E27FC236}">
                <a16:creationId xmlns:a16="http://schemas.microsoft.com/office/drawing/2014/main" id="{32639ED2-BE50-4F02-8828-82F778C0B091}"/>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This is an activity meant to get to know you.</a:t>
            </a:r>
            <a:endParaRPr lang="en-US" dirty="0"/>
          </a:p>
          <a:p>
            <a:r>
              <a:rPr lang="en-US" dirty="0">
                <a:cs typeface="Calibri"/>
              </a:rPr>
              <a:t>Search for pictures that will fit in the boxes for first cell phone screen. (Crop/adjust images if necessary)</a:t>
            </a:r>
          </a:p>
          <a:p>
            <a:r>
              <a:rPr lang="en-US" dirty="0">
                <a:cs typeface="Calibri"/>
              </a:rPr>
              <a:t>Insert text boxes where needed to answer the questions in the chat box in slide 3 &amp; 4.</a:t>
            </a:r>
          </a:p>
          <a:p>
            <a:r>
              <a:rPr lang="en-US" dirty="0">
                <a:cs typeface="Calibri"/>
              </a:rPr>
              <a:t>In slide 5 insert text boxes to give more information about yourself.</a:t>
            </a:r>
          </a:p>
          <a:p>
            <a:r>
              <a:rPr lang="en-US" dirty="0">
                <a:cs typeface="Calibri"/>
              </a:rPr>
              <a:t>The last slide is blank because I want you to think about pre-</a:t>
            </a:r>
            <a:r>
              <a:rPr lang="en-US" dirty="0" err="1">
                <a:cs typeface="Calibri"/>
              </a:rPr>
              <a:t>covid</a:t>
            </a:r>
            <a:r>
              <a:rPr lang="en-US" dirty="0">
                <a:cs typeface="Calibri"/>
              </a:rPr>
              <a:t> and post </a:t>
            </a:r>
            <a:r>
              <a:rPr lang="en-US" dirty="0" err="1">
                <a:cs typeface="Calibri"/>
              </a:rPr>
              <a:t>covid</a:t>
            </a:r>
            <a:r>
              <a:rPr lang="en-US" dirty="0">
                <a:cs typeface="Calibri"/>
              </a:rPr>
              <a:t>. What is something you miss doing or wish you would have done more of? What is something that you now do that you didn’t do before? Use this slide to input images, text, or both.</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62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A screenshot of a cell phone&#10;&#10;Description automatically generated">
            <a:extLst>
              <a:ext uri="{FF2B5EF4-FFF2-40B4-BE49-F238E27FC236}">
                <a16:creationId xmlns:a16="http://schemas.microsoft.com/office/drawing/2014/main" id="{FFF02306-91AA-4AC7-9DBE-3D27F070E5D6}"/>
              </a:ext>
            </a:extLst>
          </p:cNvPr>
          <p:cNvPicPr>
            <a:picLocks noChangeAspect="1"/>
          </p:cNvPicPr>
          <p:nvPr/>
        </p:nvPicPr>
        <p:blipFill>
          <a:blip r:embed="rId2"/>
          <a:stretch>
            <a:fillRect/>
          </a:stretch>
        </p:blipFill>
        <p:spPr>
          <a:xfrm>
            <a:off x="450934" y="12356"/>
            <a:ext cx="5997323" cy="12054017"/>
          </a:xfrm>
          <a:prstGeom prst="rect">
            <a:avLst/>
          </a:prstGeom>
        </p:spPr>
      </p:pic>
    </p:spTree>
    <p:extLst>
      <p:ext uri="{BB962C8B-B14F-4D97-AF65-F5344CB8AC3E}">
        <p14:creationId xmlns:p14="http://schemas.microsoft.com/office/powerpoint/2010/main" val="3448193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screenshot of a cell phone&#10;&#10;Description automatically generated">
            <a:extLst>
              <a:ext uri="{FF2B5EF4-FFF2-40B4-BE49-F238E27FC236}">
                <a16:creationId xmlns:a16="http://schemas.microsoft.com/office/drawing/2014/main" id="{EBEE1859-73F4-4295-AE60-7684D270F0E5}"/>
              </a:ext>
            </a:extLst>
          </p:cNvPr>
          <p:cNvPicPr>
            <a:picLocks noChangeAspect="1"/>
          </p:cNvPicPr>
          <p:nvPr/>
        </p:nvPicPr>
        <p:blipFill>
          <a:blip r:embed="rId2"/>
          <a:stretch>
            <a:fillRect/>
          </a:stretch>
        </p:blipFill>
        <p:spPr>
          <a:xfrm>
            <a:off x="198316" y="2061"/>
            <a:ext cx="6440773" cy="12187879"/>
          </a:xfrm>
          <a:prstGeom prst="rect">
            <a:avLst/>
          </a:prstGeom>
        </p:spPr>
      </p:pic>
    </p:spTree>
    <p:extLst>
      <p:ext uri="{BB962C8B-B14F-4D97-AF65-F5344CB8AC3E}">
        <p14:creationId xmlns:p14="http://schemas.microsoft.com/office/powerpoint/2010/main" val="313370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screenshot of a cell phone&#10;&#10;Description automatically generated">
            <a:extLst>
              <a:ext uri="{FF2B5EF4-FFF2-40B4-BE49-F238E27FC236}">
                <a16:creationId xmlns:a16="http://schemas.microsoft.com/office/drawing/2014/main" id="{E9471CA3-98EA-48FC-AE9C-C8B854AEC18A}"/>
              </a:ext>
            </a:extLst>
          </p:cNvPr>
          <p:cNvPicPr>
            <a:picLocks noChangeAspect="1"/>
          </p:cNvPicPr>
          <p:nvPr/>
        </p:nvPicPr>
        <p:blipFill>
          <a:blip r:embed="rId2"/>
          <a:stretch>
            <a:fillRect/>
          </a:stretch>
        </p:blipFill>
        <p:spPr>
          <a:xfrm>
            <a:off x="285792" y="32848"/>
            <a:ext cx="6286415" cy="12187880"/>
          </a:xfrm>
          <a:prstGeom prst="rect">
            <a:avLst/>
          </a:prstGeom>
        </p:spPr>
      </p:pic>
      <p:grpSp>
        <p:nvGrpSpPr>
          <p:cNvPr id="19" name="Group 18">
            <a:extLst>
              <a:ext uri="{FF2B5EF4-FFF2-40B4-BE49-F238E27FC236}">
                <a16:creationId xmlns:a16="http://schemas.microsoft.com/office/drawing/2014/main" id="{4DFAA739-A1B4-4E16-82D8-F33F72C29F63}"/>
              </a:ext>
            </a:extLst>
          </p:cNvPr>
          <p:cNvGrpSpPr/>
          <p:nvPr/>
        </p:nvGrpSpPr>
        <p:grpSpPr>
          <a:xfrm>
            <a:off x="863619" y="4589993"/>
            <a:ext cx="4378938" cy="1386068"/>
            <a:chOff x="863619" y="4589993"/>
            <a:chExt cx="4378938" cy="1386068"/>
          </a:xfrm>
        </p:grpSpPr>
        <p:pic>
          <p:nvPicPr>
            <p:cNvPr id="10" name="Picture 9">
              <a:extLst>
                <a:ext uri="{FF2B5EF4-FFF2-40B4-BE49-F238E27FC236}">
                  <a16:creationId xmlns:a16="http://schemas.microsoft.com/office/drawing/2014/main" id="{AAE44168-82AC-4460-8708-3179F18C2B23}"/>
                </a:ext>
              </a:extLst>
            </p:cNvPr>
            <p:cNvPicPr>
              <a:picLocks noChangeAspect="1"/>
            </p:cNvPicPr>
            <p:nvPr/>
          </p:nvPicPr>
          <p:blipFill>
            <a:blip r:embed="rId3"/>
            <a:stretch>
              <a:fillRect/>
            </a:stretch>
          </p:blipFill>
          <p:spPr>
            <a:xfrm flipH="1">
              <a:off x="863619" y="4589993"/>
              <a:ext cx="4378938" cy="1386068"/>
            </a:xfrm>
            <a:prstGeom prst="rect">
              <a:avLst/>
            </a:prstGeom>
          </p:spPr>
        </p:pic>
        <p:sp>
          <p:nvSpPr>
            <p:cNvPr id="11" name="TextBox 10">
              <a:extLst>
                <a:ext uri="{FF2B5EF4-FFF2-40B4-BE49-F238E27FC236}">
                  <a16:creationId xmlns:a16="http://schemas.microsoft.com/office/drawing/2014/main" id="{EEA76FC6-E831-477D-B9F1-40A700AEDED6}"/>
                </a:ext>
              </a:extLst>
            </p:cNvPr>
            <p:cNvSpPr txBox="1"/>
            <p:nvPr/>
          </p:nvSpPr>
          <p:spPr>
            <a:xfrm>
              <a:off x="1349476" y="4682862"/>
              <a:ext cx="3038167" cy="1200329"/>
            </a:xfrm>
            <a:prstGeom prst="rect">
              <a:avLst/>
            </a:prstGeom>
            <a:noFill/>
          </p:spPr>
          <p:txBody>
            <a:bodyPr wrap="square" rtlCol="0">
              <a:spAutoFit/>
            </a:bodyPr>
            <a:lstStyle/>
            <a:p>
              <a:r>
                <a:rPr lang="en-US" dirty="0"/>
                <a:t>Are you involved in any extra-curricular activities? If so, which ones?</a:t>
              </a:r>
            </a:p>
            <a:p>
              <a:endParaRPr lang="en-US" dirty="0"/>
            </a:p>
          </p:txBody>
        </p:sp>
      </p:grpSp>
      <p:pic>
        <p:nvPicPr>
          <p:cNvPr id="12" name="Picture 11">
            <a:extLst>
              <a:ext uri="{FF2B5EF4-FFF2-40B4-BE49-F238E27FC236}">
                <a16:creationId xmlns:a16="http://schemas.microsoft.com/office/drawing/2014/main" id="{C1E0FE94-9364-4F63-9513-AA9F6B277338}"/>
              </a:ext>
            </a:extLst>
          </p:cNvPr>
          <p:cNvPicPr>
            <a:picLocks noChangeAspect="1"/>
          </p:cNvPicPr>
          <p:nvPr/>
        </p:nvPicPr>
        <p:blipFill>
          <a:blip r:embed="rId3"/>
          <a:stretch>
            <a:fillRect/>
          </a:stretch>
        </p:blipFill>
        <p:spPr>
          <a:xfrm>
            <a:off x="2479966" y="3399815"/>
            <a:ext cx="3465216" cy="921462"/>
          </a:xfrm>
          <a:prstGeom prst="rect">
            <a:avLst/>
          </a:prstGeom>
        </p:spPr>
      </p:pic>
      <p:pic>
        <p:nvPicPr>
          <p:cNvPr id="15" name="Picture 14">
            <a:extLst>
              <a:ext uri="{FF2B5EF4-FFF2-40B4-BE49-F238E27FC236}">
                <a16:creationId xmlns:a16="http://schemas.microsoft.com/office/drawing/2014/main" id="{3BA4FA9C-5049-4B33-8E4F-DED87FC17E06}"/>
              </a:ext>
            </a:extLst>
          </p:cNvPr>
          <p:cNvPicPr>
            <a:picLocks noChangeAspect="1"/>
          </p:cNvPicPr>
          <p:nvPr/>
        </p:nvPicPr>
        <p:blipFill>
          <a:blip r:embed="rId3"/>
          <a:stretch>
            <a:fillRect/>
          </a:stretch>
        </p:blipFill>
        <p:spPr>
          <a:xfrm>
            <a:off x="2479966" y="6126788"/>
            <a:ext cx="3465216" cy="921462"/>
          </a:xfrm>
          <a:prstGeom prst="rect">
            <a:avLst/>
          </a:prstGeom>
        </p:spPr>
      </p:pic>
      <p:grpSp>
        <p:nvGrpSpPr>
          <p:cNvPr id="20" name="Group 19">
            <a:extLst>
              <a:ext uri="{FF2B5EF4-FFF2-40B4-BE49-F238E27FC236}">
                <a16:creationId xmlns:a16="http://schemas.microsoft.com/office/drawing/2014/main" id="{911C6241-473A-4ABB-8B17-3C4DCB26913C}"/>
              </a:ext>
            </a:extLst>
          </p:cNvPr>
          <p:cNvGrpSpPr/>
          <p:nvPr/>
        </p:nvGrpSpPr>
        <p:grpSpPr>
          <a:xfrm>
            <a:off x="1003460" y="2069396"/>
            <a:ext cx="3209114" cy="985339"/>
            <a:chOff x="979428" y="2209636"/>
            <a:chExt cx="3209114" cy="985339"/>
          </a:xfrm>
        </p:grpSpPr>
        <p:pic>
          <p:nvPicPr>
            <p:cNvPr id="17" name="Picture 16">
              <a:extLst>
                <a:ext uri="{FF2B5EF4-FFF2-40B4-BE49-F238E27FC236}">
                  <a16:creationId xmlns:a16="http://schemas.microsoft.com/office/drawing/2014/main" id="{0F1E02B8-5133-4A21-B24F-E1CC2C97E418}"/>
                </a:ext>
              </a:extLst>
            </p:cNvPr>
            <p:cNvPicPr>
              <a:picLocks noChangeAspect="1"/>
            </p:cNvPicPr>
            <p:nvPr/>
          </p:nvPicPr>
          <p:blipFill>
            <a:blip r:embed="rId3"/>
            <a:stretch>
              <a:fillRect/>
            </a:stretch>
          </p:blipFill>
          <p:spPr>
            <a:xfrm flipH="1">
              <a:off x="979428" y="2209636"/>
              <a:ext cx="3209114" cy="985339"/>
            </a:xfrm>
            <a:prstGeom prst="rect">
              <a:avLst/>
            </a:prstGeom>
          </p:spPr>
        </p:pic>
        <p:sp>
          <p:nvSpPr>
            <p:cNvPr id="18" name="TextBox 17">
              <a:extLst>
                <a:ext uri="{FF2B5EF4-FFF2-40B4-BE49-F238E27FC236}">
                  <a16:creationId xmlns:a16="http://schemas.microsoft.com/office/drawing/2014/main" id="{109D6AAA-9083-40B4-87C2-9BC044D3DB20}"/>
                </a:ext>
              </a:extLst>
            </p:cNvPr>
            <p:cNvSpPr txBox="1"/>
            <p:nvPr/>
          </p:nvSpPr>
          <p:spPr>
            <a:xfrm>
              <a:off x="1349476" y="2418735"/>
              <a:ext cx="2529350" cy="369332"/>
            </a:xfrm>
            <a:prstGeom prst="rect">
              <a:avLst/>
            </a:prstGeom>
            <a:noFill/>
          </p:spPr>
          <p:txBody>
            <a:bodyPr wrap="square" rtlCol="0">
              <a:spAutoFit/>
            </a:bodyPr>
            <a:lstStyle/>
            <a:p>
              <a:r>
                <a:rPr lang="en-US" dirty="0"/>
                <a:t>When is your birthday?</a:t>
              </a:r>
            </a:p>
          </p:txBody>
        </p:sp>
      </p:grpSp>
    </p:spTree>
    <p:extLst>
      <p:ext uri="{BB962C8B-B14F-4D97-AF65-F5344CB8AC3E}">
        <p14:creationId xmlns:p14="http://schemas.microsoft.com/office/powerpoint/2010/main" val="3461922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screenshot of a cell phone&#10;&#10;Description automatically generated">
            <a:extLst>
              <a:ext uri="{FF2B5EF4-FFF2-40B4-BE49-F238E27FC236}">
                <a16:creationId xmlns:a16="http://schemas.microsoft.com/office/drawing/2014/main" id="{1935A48D-2646-44CF-89A9-BF7E737CE3C9}"/>
              </a:ext>
            </a:extLst>
          </p:cNvPr>
          <p:cNvPicPr>
            <a:picLocks noChangeAspect="1"/>
          </p:cNvPicPr>
          <p:nvPr/>
        </p:nvPicPr>
        <p:blipFill>
          <a:blip r:embed="rId2"/>
          <a:stretch>
            <a:fillRect/>
          </a:stretch>
        </p:blipFill>
        <p:spPr>
          <a:xfrm>
            <a:off x="96039" y="2060"/>
            <a:ext cx="6542356" cy="12177583"/>
          </a:xfrm>
          <a:prstGeom prst="rect">
            <a:avLst/>
          </a:prstGeom>
        </p:spPr>
      </p:pic>
    </p:spTree>
    <p:extLst>
      <p:ext uri="{BB962C8B-B14F-4D97-AF65-F5344CB8AC3E}">
        <p14:creationId xmlns:p14="http://schemas.microsoft.com/office/powerpoint/2010/main" val="1018114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screenshot of a cell phone&#10;&#10;Description automatically generated">
            <a:extLst>
              <a:ext uri="{FF2B5EF4-FFF2-40B4-BE49-F238E27FC236}">
                <a16:creationId xmlns:a16="http://schemas.microsoft.com/office/drawing/2014/main" id="{E9471CA3-98EA-48FC-AE9C-C8B854AEC18A}"/>
              </a:ext>
            </a:extLst>
          </p:cNvPr>
          <p:cNvPicPr>
            <a:picLocks noChangeAspect="1"/>
          </p:cNvPicPr>
          <p:nvPr/>
        </p:nvPicPr>
        <p:blipFill>
          <a:blip r:embed="rId2"/>
          <a:stretch>
            <a:fillRect/>
          </a:stretch>
        </p:blipFill>
        <p:spPr>
          <a:xfrm>
            <a:off x="285793" y="45603"/>
            <a:ext cx="6286415" cy="12187880"/>
          </a:xfrm>
          <a:prstGeom prst="rect">
            <a:avLst/>
          </a:prstGeom>
        </p:spPr>
      </p:pic>
    </p:spTree>
    <p:extLst>
      <p:ext uri="{BB962C8B-B14F-4D97-AF65-F5344CB8AC3E}">
        <p14:creationId xmlns:p14="http://schemas.microsoft.com/office/powerpoint/2010/main" val="31313441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148</Words>
  <Application>Microsoft Office PowerPoint</Application>
  <PresentationFormat>Widescreen</PresentationFormat>
  <Paragraphs>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Instructions for About Me Cell Phone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nori2</dc:creator>
  <cp:lastModifiedBy>Nora</cp:lastModifiedBy>
  <cp:revision>127</cp:revision>
  <dcterms:created xsi:type="dcterms:W3CDTF">2020-07-19T23:19:33Z</dcterms:created>
  <dcterms:modified xsi:type="dcterms:W3CDTF">2020-08-24T16:16:41Z</dcterms:modified>
</cp:coreProperties>
</file>